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8"/>
  </p:notesMasterIdLst>
  <p:handoutMasterIdLst>
    <p:handoutMasterId r:id="rId9"/>
  </p:handoutMasterIdLst>
  <p:sldIdLst>
    <p:sldId id="275" r:id="rId2"/>
    <p:sldId id="293" r:id="rId3"/>
    <p:sldId id="292" r:id="rId4"/>
    <p:sldId id="277" r:id="rId5"/>
    <p:sldId id="278" r:id="rId6"/>
    <p:sldId id="286" r:id="rId7"/>
  </p:sldIdLst>
  <p:sldSz cx="12195175" cy="6858000"/>
  <p:notesSz cx="6858000" cy="9144000"/>
  <p:embeddedFontLst>
    <p:embeddedFont>
      <p:font typeface="Arial" panose="020B0604020202020204" pitchFamily="34" charset="0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erriweather Light" panose="00000400000000000000" pitchFamily="2" charset="0"/>
      <p:regular r:id="rId18"/>
      <p:italic r:id="rId19"/>
    </p:embeddedFont>
    <p:embeddedFont>
      <p:font typeface="Merriweather Regular" panose="00000500000000000000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Light" panose="020B0306030504020204" pitchFamily="34" charset="0"/>
      <p:regular r:id="rId28"/>
      <p:italic r:id="rId29"/>
    </p:embeddedFont>
    <p:embeddedFont>
      <p:font typeface="Verdana" panose="020B0604030504040204" pitchFamily="34" charset="0"/>
      <p:regular r:id="rId30"/>
      <p:bold r:id="rId31"/>
      <p:italic r:id="rId32"/>
      <p:boldItalic r:id="rId33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9" autoAdjust="0"/>
    <p:restoredTop sz="94647"/>
  </p:normalViewPr>
  <p:slideViewPr>
    <p:cSldViewPr snapToGrid="0">
      <p:cViewPr varScale="1">
        <p:scale>
          <a:sx n="82" d="100"/>
          <a:sy n="82" d="100"/>
        </p:scale>
        <p:origin x="758" y="72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viewProps" Target="viewProps.xml"/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08/05/2023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08/05/2023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B124921-6D99-1843-8DC4-1353F1BF18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5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792377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A54B966-33EF-5C43-961A-88F7F36BAA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991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708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08FC8D2-49F9-4443-895C-08A3E052A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9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282908C-B98B-6542-963B-D08F8A80CC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4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 userDrawn="1">
          <p15:clr>
            <a:srgbClr val="FBAE40"/>
          </p15:clr>
        </p15:guide>
        <p15:guide id="20" pos="5043" userDrawn="1">
          <p15:clr>
            <a:srgbClr val="FBAE40"/>
          </p15:clr>
        </p15:guide>
        <p15:guide id="21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6C9B2BAC-262E-CB42-9DC4-D4F88D7A34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2" name="Tijdelijke aanduiding voor afbeelding 2">
            <a:extLst>
              <a:ext uri="{FF2B5EF4-FFF2-40B4-BE49-F238E27FC236}">
                <a16:creationId xmlns:a16="http://schemas.microsoft.com/office/drawing/2014/main" id="{DD2B6CBF-EBBE-8E4D-AD2B-F1D1CF8BDCD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3" name="Tijdelijke aanduiding voor afbeelding 2">
            <a:extLst>
              <a:ext uri="{FF2B5EF4-FFF2-40B4-BE49-F238E27FC236}">
                <a16:creationId xmlns:a16="http://schemas.microsoft.com/office/drawing/2014/main" id="{65C6E2FD-71CC-CC4A-A318-3830215D4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4" name="Tijdelijke aanduiding voor tekst 34">
            <a:extLst>
              <a:ext uri="{FF2B5EF4-FFF2-40B4-BE49-F238E27FC236}">
                <a16:creationId xmlns:a16="http://schemas.microsoft.com/office/drawing/2014/main" id="{6A0F4D5D-2BC8-D946-A31E-05AF1A3A83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35" name="Tijdelijke aanduiding voor afbeelding 2">
            <a:extLst>
              <a:ext uri="{FF2B5EF4-FFF2-40B4-BE49-F238E27FC236}">
                <a16:creationId xmlns:a16="http://schemas.microsoft.com/office/drawing/2014/main" id="{93547CC4-5A73-C347-93A5-A80AEAC9D5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6" name="Tijdelijke aanduiding voor afbeelding 2">
            <a:extLst>
              <a:ext uri="{FF2B5EF4-FFF2-40B4-BE49-F238E27FC236}">
                <a16:creationId xmlns:a16="http://schemas.microsoft.com/office/drawing/2014/main" id="{4CB8682C-D90B-C749-BABF-D3B17E3AB7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7" name="Tijdelijke aanduiding voor afbeelding 2">
            <a:extLst>
              <a:ext uri="{FF2B5EF4-FFF2-40B4-BE49-F238E27FC236}">
                <a16:creationId xmlns:a16="http://schemas.microsoft.com/office/drawing/2014/main" id="{FBAB247E-5B35-B145-A2E9-4160FFD6317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2F45F0C-2C28-2A42-8FC8-80EAEC1E620E}"/>
              </a:ext>
            </a:extLst>
          </p:cNvPr>
          <p:cNvCxnSpPr>
            <a:cxnSpLocks/>
          </p:cNvCxnSpPr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5F5BDC55-C3B7-D14A-AF10-AE3DFBFB1E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68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A4BDBF9-888E-ED47-97BB-AD032B1D5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1016572-ECB2-D746-B7D8-25FB817BF1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4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07386A-1621-4C40-8137-551D17BC9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2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8-5-2023</a:t>
            </a:fld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53B07703-8926-F845-AF19-8F0BDE16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8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CB6D8A1-2534-604A-A9FD-4672348B8A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4B633025-4CF3-E24C-A6D3-53F39D081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50915F4-B84F-0249-83BA-C40A1EFC3A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05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5606AA5-AF36-9F4A-85F9-DFA22377F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9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6407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2896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712" r:id="rId4"/>
    <p:sldLayoutId id="2147483694" r:id="rId5"/>
    <p:sldLayoutId id="2147483709" r:id="rId6"/>
    <p:sldLayoutId id="2147483695" r:id="rId7"/>
    <p:sldLayoutId id="2147483697" r:id="rId8"/>
    <p:sldLayoutId id="2147483698" r:id="rId9"/>
    <p:sldLayoutId id="2147483699" r:id="rId10"/>
    <p:sldLayoutId id="2147483700" r:id="rId11"/>
    <p:sldLayoutId id="2147483702" r:id="rId12"/>
    <p:sldLayoutId id="2147483711" r:id="rId13"/>
    <p:sldLayoutId id="2147483703" r:id="rId14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10FE16A-3EC4-1A49-BFF7-C234B97B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08-05-2023	</a:t>
            </a:r>
          </a:p>
          <a:p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C2DE01-7D0F-7B47-8160-8B9C9A0E9B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4DB64B3-E50D-4E48-8A2B-AEF0530538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Rick ten Eikelder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3EFAD46-0C01-8744-B2A5-529A1B461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DC10616-FA6C-AB4C-8F84-7696C7142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Checkpoint meeting</a:t>
            </a:r>
            <a:br>
              <a:rPr lang="nl-NL" dirty="0"/>
            </a:br>
            <a:r>
              <a:rPr lang="nl-NL" dirty="0"/>
              <a:t>ADS Thesis</a:t>
            </a:r>
          </a:p>
        </p:txBody>
      </p:sp>
    </p:spTree>
    <p:extLst>
      <p:ext uri="{BB962C8B-B14F-4D97-AF65-F5344CB8AC3E}">
        <p14:creationId xmlns:p14="http://schemas.microsoft.com/office/powerpoint/2010/main" val="3368348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765C1F-2119-5B66-BA71-4CD3356CB1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200" dirty="0"/>
              <a:t>Overview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F821F-1978-DFA1-DD84-D14C2A3EEF89}"/>
              </a:ext>
            </a:extLst>
          </p:cNvPr>
          <p:cNvSpPr txBox="1"/>
          <p:nvPr/>
        </p:nvSpPr>
        <p:spPr>
          <a:xfrm>
            <a:off x="923731" y="1324947"/>
            <a:ext cx="10223120" cy="38779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2800" dirty="0"/>
          </a:p>
          <a:p>
            <a:r>
              <a:rPr lang="en-GB" sz="2800" dirty="0"/>
              <a:t>Stage one</a:t>
            </a:r>
          </a:p>
          <a:p>
            <a:r>
              <a:rPr lang="en-GB" sz="2800" dirty="0"/>
              <a:t>	 - Game of Life (</a:t>
            </a:r>
            <a:r>
              <a:rPr lang="en-GB" sz="2800" dirty="0" err="1"/>
              <a:t>GoL</a:t>
            </a:r>
            <a:r>
              <a:rPr lang="en-GB" sz="2800" dirty="0"/>
              <a:t>) simulation</a:t>
            </a:r>
          </a:p>
          <a:p>
            <a:r>
              <a:rPr lang="en-GB" sz="2800" dirty="0"/>
              <a:t>	 - Random forest Classifier as representation of </a:t>
            </a:r>
            <a:r>
              <a:rPr lang="en-GB" sz="2800" dirty="0" err="1"/>
              <a:t>GoL</a:t>
            </a:r>
            <a:r>
              <a:rPr lang="en-GB" sz="2800" dirty="0"/>
              <a:t> </a:t>
            </a:r>
          </a:p>
          <a:p>
            <a:r>
              <a:rPr lang="en-GB" sz="2800" dirty="0"/>
              <a:t>Stage two</a:t>
            </a:r>
          </a:p>
          <a:p>
            <a:r>
              <a:rPr lang="en-GB" sz="2800" dirty="0"/>
              <a:t>	- Forest fire model </a:t>
            </a:r>
          </a:p>
          <a:p>
            <a:r>
              <a:rPr lang="en-GB" sz="2800" dirty="0"/>
              <a:t>	- Random forest Classifier as representation of Forest fire model</a:t>
            </a:r>
          </a:p>
          <a:p>
            <a:r>
              <a:rPr lang="en-GB" sz="2800" dirty="0"/>
              <a:t>	- Support Vector Machine model for quick comparison</a:t>
            </a:r>
          </a:p>
          <a:p>
            <a:r>
              <a:rPr lang="en-GB" sz="2800" dirty="0"/>
              <a:t>	- (current step</a:t>
            </a:r>
            <a:r>
              <a:rPr lang="en-GB" sz="2800"/>
              <a:t>) 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40591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E0B2DD1-0AE1-B745-A7E8-8C0823572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DD Month YYYY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AD50994-053A-8443-8A44-66D2B36FF2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E24FEC6-50EF-5C44-86E2-11974C5ADB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399E175-320A-8D4D-9F65-C3EEC996CA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D44D22C-20CE-ED45-87F0-FF3B41B8BC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49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B282BBE-57C1-A744-89AC-36D8EE799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DD Month YYYY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230F28B-191E-B946-A56B-290A571CA5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656E8F6-70F4-0343-829F-128C5CF8DF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72213A7-62AE-404E-9129-1A198EA1EF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25194628-EF0A-404F-A44B-ECBC375641E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5ABA2C64-4432-3643-AC0B-C2194F6A13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233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2E837-9332-7648-B407-952AA0853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52E905-AA6A-3D42-B41A-13C00FADDE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282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34944"/>
      </p:ext>
    </p:extLst>
  </p:cSld>
  <p:clrMapOvr>
    <a:masterClrMapping/>
  </p:clrMapOvr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0" id="{4C20E2D8-E22E-5D41-9F4B-B17EED1EC363}" vid="{E998B35D-E671-604B-BF15-C7F3A54E4227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uu_powerpoint_template_EN_2021_logofied</Template>
  <TotalTime>59</TotalTime>
  <Words>72</Words>
  <Application>Microsoft Office PowerPoint</Application>
  <PresentationFormat>Custom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Verdana</vt:lpstr>
      <vt:lpstr>Merriweather Regular</vt:lpstr>
      <vt:lpstr>Arial</vt:lpstr>
      <vt:lpstr>Open Sans Light</vt:lpstr>
      <vt:lpstr>Calibri</vt:lpstr>
      <vt:lpstr>Merriweather Light</vt:lpstr>
      <vt:lpstr>Open Sans</vt:lpstr>
      <vt:lpstr>Utrecht University</vt:lpstr>
      <vt:lpstr>Checkpoint meeting ADS Thesis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Eikelder, H.R.A. ten (Rick)</dc:creator>
  <cp:keywords/>
  <dc:description/>
  <cp:lastModifiedBy>Eikelder, H.R.A. ten (Rick)</cp:lastModifiedBy>
  <cp:revision>3</cp:revision>
  <dcterms:created xsi:type="dcterms:W3CDTF">2023-05-08T08:02:41Z</dcterms:created>
  <dcterms:modified xsi:type="dcterms:W3CDTF">2023-05-08T09:01:58Z</dcterms:modified>
  <cp:category/>
</cp:coreProperties>
</file>